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A055-5162-4539-8F26-68F65AE3A99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ACEC-14BD-44BB-8DAD-93351F0209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283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A055-5162-4539-8F26-68F65AE3A99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ACEC-14BD-44BB-8DAD-93351F0209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074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A055-5162-4539-8F26-68F65AE3A99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ACEC-14BD-44BB-8DAD-93351F0209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973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A055-5162-4539-8F26-68F65AE3A99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ACEC-14BD-44BB-8DAD-93351F0209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38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A055-5162-4539-8F26-68F65AE3A99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ACEC-14BD-44BB-8DAD-93351F0209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458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A055-5162-4539-8F26-68F65AE3A99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ACEC-14BD-44BB-8DAD-93351F0209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255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A055-5162-4539-8F26-68F65AE3A99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ACEC-14BD-44BB-8DAD-93351F0209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736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A055-5162-4539-8F26-68F65AE3A99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ACEC-14BD-44BB-8DAD-93351F0209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731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A055-5162-4539-8F26-68F65AE3A99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ACEC-14BD-44BB-8DAD-93351F0209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984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A055-5162-4539-8F26-68F65AE3A99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ACEC-14BD-44BB-8DAD-93351F0209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037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A055-5162-4539-8F26-68F65AE3A99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ACEC-14BD-44BB-8DAD-93351F0209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467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7A055-5162-4539-8F26-68F65AE3A99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CACEC-14BD-44BB-8DAD-93351F0209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29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Present Simple tense</a:t>
            </a:r>
            <a:endParaRPr lang="ar-IQ" sz="4800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781" y="1825625"/>
            <a:ext cx="4800600" cy="4351338"/>
          </a:xfrm>
        </p:spPr>
      </p:pic>
    </p:spTree>
    <p:extLst>
      <p:ext uri="{BB962C8B-B14F-4D97-AF65-F5344CB8AC3E}">
        <p14:creationId xmlns:p14="http://schemas.microsoft.com/office/powerpoint/2010/main" val="180297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Jops</a:t>
            </a:r>
            <a:r>
              <a:rPr lang="ar-IQ" b="1" dirty="0" smtClean="0">
                <a:solidFill>
                  <a:srgbClr val="FF0000"/>
                </a:solidFill>
              </a:rPr>
              <a:t>  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080" y="1825625"/>
            <a:ext cx="4640580" cy="4351338"/>
          </a:xfrm>
        </p:spPr>
      </p:pic>
    </p:spTree>
    <p:extLst>
      <p:ext uri="{BB962C8B-B14F-4D97-AF65-F5344CB8AC3E}">
        <p14:creationId xmlns:p14="http://schemas.microsoft.com/office/powerpoint/2010/main" val="598034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Present Simple tense</vt:lpstr>
      <vt:lpstr>Jops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tense</dc:title>
  <dc:creator>ACER1</dc:creator>
  <cp:lastModifiedBy>ACER1</cp:lastModifiedBy>
  <cp:revision>2</cp:revision>
  <dcterms:created xsi:type="dcterms:W3CDTF">2018-12-13T01:13:54Z</dcterms:created>
  <dcterms:modified xsi:type="dcterms:W3CDTF">2018-12-13T01:19:31Z</dcterms:modified>
</cp:coreProperties>
</file>